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305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0E6B7A-FD67-4EA0-8ACE-E43A34094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C8CC0C8-7ABB-46F4-8BC2-6C0EE46D7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19960D-2892-40B8-A848-BC9A9296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1AF14-FE13-4D33-A9E5-58E133F2194A}" type="datetimeFigureOut">
              <a:rPr lang="es-MX" smtClean="0"/>
              <a:t>03/09/2021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9C14AB-0797-4117-9B32-9E26C6DA9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786186-8125-4E47-B9E7-E5653D4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7178-16C4-4684-AB4F-EDB5F13653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17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305F0E-9447-4CEF-A117-8956829B4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D492E2-9F13-4033-A26C-EB8CC53B4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848AAD-2A0C-459C-BD41-CDD6FA19E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1AF14-FE13-4D33-A9E5-58E133F2194A}" type="datetimeFigureOut">
              <a:rPr lang="es-MX" smtClean="0"/>
              <a:t>03/09/2021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EC7F06-9BA4-4F3C-A21A-35A114E61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E8EF92-AB61-44EC-9A8B-234325C2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7178-16C4-4684-AB4F-EDB5F13653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80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0BF1524-10EB-41D5-B0FC-4679915791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25C220-61FF-488E-9D28-490859713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613521-C482-4812-B67F-4F865240D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1AF14-FE13-4D33-A9E5-58E133F2194A}" type="datetimeFigureOut">
              <a:rPr lang="es-MX" smtClean="0"/>
              <a:t>03/09/2021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EE2572-D864-4D8A-AEEA-191829831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287095-EB4E-49C7-B07F-3DC16B63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7178-16C4-4684-AB4F-EDB5F13653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427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6361-03F9-42FC-9046-2247B54E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AF35D3-F94C-4D57-BF1E-1E0168823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BDEBA5-DD36-47A1-B2D7-B342361F2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1AF14-FE13-4D33-A9E5-58E133F2194A}" type="datetimeFigureOut">
              <a:rPr lang="es-MX" smtClean="0"/>
              <a:t>03/09/2021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46ABE2-DAFA-4C1B-B2E3-B1A192B8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C32D6C-6BAD-4254-9F95-9235CA09F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7178-16C4-4684-AB4F-EDB5F13653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380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627BA-3CC9-4486-A0FE-A21893EAB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CB030A-6BF7-44C6-B71D-7F6A19EC2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81C9B2-E0C9-4D31-ACB4-34DFEC3FC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1AF14-FE13-4D33-A9E5-58E133F2194A}" type="datetimeFigureOut">
              <a:rPr lang="es-MX" smtClean="0"/>
              <a:t>03/09/2021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6280A8-6030-4B8B-AD80-F63C6D7F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F3307C-6C5D-41D8-8729-E2244BA9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7178-16C4-4684-AB4F-EDB5F13653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761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DA3A66-F39F-4036-B5BD-CE0CF6B38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FF86E6-B817-4C11-A1A2-F6439209F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EC007C-12D2-4EFB-9E5D-E769ED37D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8E04A39-D939-4148-BF3E-DD46AD4A8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1AF14-FE13-4D33-A9E5-58E133F2194A}" type="datetimeFigureOut">
              <a:rPr lang="es-MX" smtClean="0"/>
              <a:t>03/09/2021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9B658C-75EA-44FA-AD8A-0A2BCDD84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B764C6-6ED4-4C89-8CCA-573D1E088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7178-16C4-4684-AB4F-EDB5F13653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5226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E64B9-7AF5-4BB1-8195-D2D417BA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9F3F84-783B-4628-9583-A3F0A4C29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5AFFCD-5715-4392-90F4-5FFC6ACAA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D23E4C1-4527-4346-A62E-E71B974C2C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C575D5D-34EC-4083-8C32-5CC3A7975F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054DA65-6477-4793-BE8A-2E5A0DF43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1AF14-FE13-4D33-A9E5-58E133F2194A}" type="datetimeFigureOut">
              <a:rPr lang="es-MX" smtClean="0"/>
              <a:t>03/09/2021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B3D44AF-09F2-4EC0-86B2-A34B47553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15CCCAA-302A-4251-ACBB-9DAAFB7D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7178-16C4-4684-AB4F-EDB5F13653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79113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8E8A8-1EF8-4662-94E7-477E0DFA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561032-7DA3-4A5F-B991-6DBBFEF4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1AF14-FE13-4D33-A9E5-58E133F2194A}" type="datetimeFigureOut">
              <a:rPr lang="es-MX" smtClean="0"/>
              <a:t>03/09/2021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E22B92C-0463-4798-9570-005A5853B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BD09E3D-4E07-44D3-B916-D1C1EE177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7178-16C4-4684-AB4F-EDB5F13653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1717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CBA6B69-3B9B-4AF4-BCA2-17D11828B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1AF14-FE13-4D33-A9E5-58E133F2194A}" type="datetimeFigureOut">
              <a:rPr lang="es-MX" smtClean="0"/>
              <a:t>03/09/2021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CD88E63-5CE7-40E5-8D19-C4BBD1A4C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FC495AA-36E4-451C-81F0-D858AA1E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7178-16C4-4684-AB4F-EDB5F13653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8849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65651-C4FB-4C28-8A5D-668D5E81C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D2DEED-2653-4455-85BB-EC1D4CDC3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53F71B9-5330-49E2-996C-292F6B504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1625E9-7AC4-4BF5-9D92-7723E738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1AF14-FE13-4D33-A9E5-58E133F2194A}" type="datetimeFigureOut">
              <a:rPr lang="es-MX" smtClean="0"/>
              <a:t>03/09/2021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BB55AD-C51E-4340-943A-A75F8184C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5462BE1-73CD-4863-9AB8-E389F203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7178-16C4-4684-AB4F-EDB5F13653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0231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5117D7-FC07-4153-B76D-AFE12EECC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81C29CD-D6EF-441D-A277-ED4DABDDD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C300FF-4A76-4FE4-A7FA-A03750E87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A25D08-E63C-4460-814E-D6D5BC2C6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1AF14-FE13-4D33-A9E5-58E133F2194A}" type="datetimeFigureOut">
              <a:rPr lang="es-MX" smtClean="0"/>
              <a:t>03/09/2021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29DD8EE-571A-43C1-9D35-75EC086BA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F4BB5B-8B73-44A6-AE2C-7BECD349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77178-16C4-4684-AB4F-EDB5F13653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1389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C78A484-C676-4114-A0D6-B8AFDFA4C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8A9536-17BE-42D8-A4CD-FA41E3F21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4E2ED0-0C26-4CBD-971C-E3C6B5B48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1AF14-FE13-4D33-A9E5-58E133F2194A}" type="datetimeFigureOut">
              <a:rPr lang="es-MX" smtClean="0"/>
              <a:t>03/09/2021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B64917-17D7-4682-A941-74F4505416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B7826F-6FF0-408F-83DE-C0EC0320D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77178-16C4-4684-AB4F-EDB5F13653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4445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4F3D4-D4CF-40FB-875D-937493AF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9EFF7B-5AC9-4373-87F8-74DCD685B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C21472-033C-4565-A09C-F9E7C1E88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B0BDA-C55F-40D9-9E7B-9DAD0812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FAD1D5-4C4B-4831-A4E3-D4BDFCFDD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4C2724-11FD-4EAD-A708-500C99C82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4119B44-C549-49AA-B873-0E4358A9C42A}"/>
              </a:ext>
            </a:extLst>
          </p:cNvPr>
          <p:cNvSpPr/>
          <p:nvPr/>
        </p:nvSpPr>
        <p:spPr>
          <a:xfrm>
            <a:off x="6638925" y="4305300"/>
            <a:ext cx="3200400" cy="323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8578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23E40D-4FDC-4692-928B-2A0ED041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74AE8E-B18A-4B15-AE5E-BD4B88E55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8BCE79-7DAC-4C5E-9DB5-536D2B872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C2F3E47-1CFC-4BC2-ADEF-B8C1AB5F33F1}"/>
              </a:ext>
            </a:extLst>
          </p:cNvPr>
          <p:cNvSpPr/>
          <p:nvPr/>
        </p:nvSpPr>
        <p:spPr>
          <a:xfrm>
            <a:off x="6649374" y="3622089"/>
            <a:ext cx="3835153" cy="12428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9251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01B811-F376-4647-A0FF-FC6C56BE4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2201C5-1891-45B9-8F2D-34996EDBB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5FE484-45AD-4B0A-A6A7-D9DE2C988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4A81A9C-F992-4081-9D1E-ED67CDB1B9DF}"/>
              </a:ext>
            </a:extLst>
          </p:cNvPr>
          <p:cNvSpPr/>
          <p:nvPr/>
        </p:nvSpPr>
        <p:spPr>
          <a:xfrm>
            <a:off x="7324078" y="3320248"/>
            <a:ext cx="3497801" cy="9410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6783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FA88F7-55D0-4AEA-80EB-1C11A818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8B0D20-4EC8-44EA-8618-E01FBD6BE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442D87-F0CE-4C6A-8644-56560190E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45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90532-B797-455D-9052-5E0C283F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F90CED-94EF-4BAA-B340-192842620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F87443-07FE-4C27-AE5F-10003F1F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A1F7265-8E2C-4B2C-A1BD-69ABBB66A0CB}"/>
              </a:ext>
            </a:extLst>
          </p:cNvPr>
          <p:cNvSpPr/>
          <p:nvPr/>
        </p:nvSpPr>
        <p:spPr>
          <a:xfrm>
            <a:off x="7324078" y="3320248"/>
            <a:ext cx="3497801" cy="9410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8311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2A586-BF55-429C-B35E-690EEDCD2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9C9DA5-D462-4965-A561-23F8176D7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047ECA-AA86-4AFB-90BE-64EEEA0D7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DDE5D7E-6279-4570-9B7E-6F8A7D0DD83B}"/>
              </a:ext>
            </a:extLst>
          </p:cNvPr>
          <p:cNvSpPr/>
          <p:nvPr/>
        </p:nvSpPr>
        <p:spPr>
          <a:xfrm>
            <a:off x="4438835" y="4545366"/>
            <a:ext cx="3497801" cy="14293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46942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AF2CE8-F614-4427-8465-C681A828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AD298E-374F-4BB6-8C32-917E41F27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80DC52-5269-459D-8F4C-85A7599C0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0AAC5C2-61DF-48FD-AD1B-4C4025662C47}"/>
              </a:ext>
            </a:extLst>
          </p:cNvPr>
          <p:cNvSpPr/>
          <p:nvPr/>
        </p:nvSpPr>
        <p:spPr>
          <a:xfrm>
            <a:off x="5743852" y="3284738"/>
            <a:ext cx="6249880" cy="6236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2572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41F5F4-BB46-4DFF-A962-2AD932FD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412B03-64A2-47E9-A8E7-14C938C6D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EFEE9B-7890-4638-B108-43140FD21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96D2CE5-9251-4DD3-8576-AE88C0BF8C4B}"/>
              </a:ext>
            </a:extLst>
          </p:cNvPr>
          <p:cNvSpPr/>
          <p:nvPr/>
        </p:nvSpPr>
        <p:spPr>
          <a:xfrm>
            <a:off x="4799860" y="2308196"/>
            <a:ext cx="2592280" cy="2752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3214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A00F1C-17CB-4581-8169-3CD2B71F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6D3150-C5CB-46BF-82C2-EC4070B7F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B1EA04-A218-4FD1-B2E3-23FE5AFD9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58" t="28997" r="7451" b="11585"/>
          <a:stretch/>
        </p:blipFill>
        <p:spPr>
          <a:xfrm>
            <a:off x="337351" y="681037"/>
            <a:ext cx="10298098" cy="578559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D4C6A54-5C9A-4A75-95C2-009BD83CAE7F}"/>
              </a:ext>
            </a:extLst>
          </p:cNvPr>
          <p:cNvSpPr/>
          <p:nvPr/>
        </p:nvSpPr>
        <p:spPr>
          <a:xfrm>
            <a:off x="3983113" y="2947388"/>
            <a:ext cx="4424039" cy="346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24087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CBCEF-943F-490D-810E-582B0DF0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A10E3F-EE07-4C5A-8773-54DDF2474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755556-5556-466D-99C2-C0E1BF1A7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8E88BA6-7D9F-4242-A769-55C06CB697B9}"/>
              </a:ext>
            </a:extLst>
          </p:cNvPr>
          <p:cNvSpPr/>
          <p:nvPr/>
        </p:nvSpPr>
        <p:spPr>
          <a:xfrm>
            <a:off x="4355975" y="2290441"/>
            <a:ext cx="4424039" cy="346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0831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6DA3B-D133-4B16-B222-D37BC236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67F095-4225-4474-B5D4-60F1ADA1B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F376EC-ADCD-4A53-A4BF-6C67F19E1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39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A4AC73-5503-42C9-A5EE-8CADC6395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2A8AF7-587F-4EB2-A846-ADEC76335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14B4BE9-8E9D-46E1-A7B9-28412FA0C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78" t="30420" r="8762" b="14822"/>
          <a:stretch/>
        </p:blipFill>
        <p:spPr>
          <a:xfrm>
            <a:off x="408372" y="246039"/>
            <a:ext cx="11592825" cy="624683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3E632E8-9202-4753-8169-7C2A581A2715}"/>
              </a:ext>
            </a:extLst>
          </p:cNvPr>
          <p:cNvSpPr/>
          <p:nvPr/>
        </p:nvSpPr>
        <p:spPr>
          <a:xfrm>
            <a:off x="4498018" y="2254930"/>
            <a:ext cx="6039776" cy="9676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8C53C16-9C09-4D96-A8F6-21D622502CAC}"/>
              </a:ext>
            </a:extLst>
          </p:cNvPr>
          <p:cNvSpPr/>
          <p:nvPr/>
        </p:nvSpPr>
        <p:spPr>
          <a:xfrm>
            <a:off x="7838982" y="2419929"/>
            <a:ext cx="1633492" cy="323271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2707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FD074B-9795-4140-B050-63D0A004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67849D-E6AD-414F-B65D-97F2D7957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1580D0-50BE-4036-B230-38E8C9490E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86" t="28349" r="8398" b="13268"/>
          <a:stretch/>
        </p:blipFill>
        <p:spPr>
          <a:xfrm>
            <a:off x="221941" y="-2535"/>
            <a:ext cx="11514339" cy="654025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4F80FF1-75ED-484A-A172-D8138C4BF231}"/>
              </a:ext>
            </a:extLst>
          </p:cNvPr>
          <p:cNvSpPr/>
          <p:nvPr/>
        </p:nvSpPr>
        <p:spPr>
          <a:xfrm>
            <a:off x="565210" y="4905847"/>
            <a:ext cx="6652336" cy="15127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4345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546E0-6C60-42D9-9402-136FA553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C2FD63-F344-4CA2-93C5-45D2EF65A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B3CC29-C123-4E8A-89A6-F23890452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22" t="28997" r="8544" b="12621"/>
          <a:stretch/>
        </p:blipFill>
        <p:spPr>
          <a:xfrm>
            <a:off x="115409" y="0"/>
            <a:ext cx="11585360" cy="655583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E3BB474-C2B4-44F3-A571-E7A69789C24E}"/>
              </a:ext>
            </a:extLst>
          </p:cNvPr>
          <p:cNvSpPr/>
          <p:nvPr/>
        </p:nvSpPr>
        <p:spPr>
          <a:xfrm>
            <a:off x="334391" y="441981"/>
            <a:ext cx="6510293" cy="5859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F5524D1-D21D-47E7-9DF7-8F02BC90964E}"/>
              </a:ext>
            </a:extLst>
          </p:cNvPr>
          <p:cNvSpPr/>
          <p:nvPr/>
        </p:nvSpPr>
        <p:spPr>
          <a:xfrm>
            <a:off x="3417902" y="573307"/>
            <a:ext cx="719092" cy="287827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0798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0E8F7F-B9CD-4C59-90D0-D26E57A8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DE684E-2FC1-4BD1-A8CE-5BC53F328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B4DE0B-42ED-493C-8D1F-B24EDA18F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4FE3E2-94BA-4C0C-B8F3-9198DA305625}"/>
              </a:ext>
            </a:extLst>
          </p:cNvPr>
          <p:cNvSpPr/>
          <p:nvPr/>
        </p:nvSpPr>
        <p:spPr>
          <a:xfrm>
            <a:off x="4515774" y="3773010"/>
            <a:ext cx="6510293" cy="4242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075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B4CCCC-4FA0-4271-925B-6E64DED1E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DA0B30-5480-496A-8FC2-28BB77570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47A1E46-CF3C-4854-9D66-22673541A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88" t="29644" r="8179" b="18705"/>
          <a:stretch/>
        </p:blipFill>
        <p:spPr>
          <a:xfrm>
            <a:off x="395605" y="614215"/>
            <a:ext cx="10958195" cy="556274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2A1C19A-39C5-4345-B23C-9F97C77950B2}"/>
              </a:ext>
            </a:extLst>
          </p:cNvPr>
          <p:cNvSpPr/>
          <p:nvPr/>
        </p:nvSpPr>
        <p:spPr>
          <a:xfrm>
            <a:off x="4216894" y="3628431"/>
            <a:ext cx="5175681" cy="9346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1699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D36CF-5D14-4B9D-95B8-281A1F71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388D89-6427-47A9-849C-F7411B100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2A6362-329E-4F7E-A72D-F475E060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59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705FD-EC2E-4FAF-9B32-3E206C71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B341A2-7EEA-4660-9F90-2E3BD37AE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461779-455F-4603-8AE1-3C6EDAD55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96B84B3-3A78-46A3-8AE5-4C145CB0A4EF}"/>
              </a:ext>
            </a:extLst>
          </p:cNvPr>
          <p:cNvSpPr/>
          <p:nvPr/>
        </p:nvSpPr>
        <p:spPr>
          <a:xfrm>
            <a:off x="8620219" y="3429000"/>
            <a:ext cx="1225118" cy="3398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7931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FC2B3-BD1C-487D-997F-8832B7C4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9B1027-A6A7-4E87-8A16-7FC2FC880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D53B07-EDB6-461C-9341-F57F1D3F0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DCF67E1-5E45-40B0-A0B3-3B4693D0FF26}"/>
              </a:ext>
            </a:extLst>
          </p:cNvPr>
          <p:cNvSpPr/>
          <p:nvPr/>
        </p:nvSpPr>
        <p:spPr>
          <a:xfrm>
            <a:off x="8842161" y="4001294"/>
            <a:ext cx="1225118" cy="2333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3289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288063-C647-4AF4-BDCA-73C284E62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CD09B6-5AFC-4FA4-BF89-50C8A449E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634BC5-058E-44EB-8077-0507957E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02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DE2B5-6CF7-4346-8E3D-BF934330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8C5141-52BD-458C-9926-DC86DA4DD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A0ADC2-A92A-41AD-B2D5-2EB255A58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3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FC487E-A47C-45AB-90A5-2A82023C11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E682FB-E51D-4494-9F23-27A15BF8F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AD9340-24BF-4097-85D5-A591F028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84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56C201-0B55-4F3D-A47B-993F2679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72D658-A807-4992-A312-2C6A75197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48AEF9E-4356-4837-8B8C-C014DC244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59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4CBA4-4994-4760-9EE1-FB636F61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9578D0-4010-4F58-A8B5-2177DE2F8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86EEC3-A584-47C6-805A-E54BB01B8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53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DDF97-7C01-4CCE-95D9-A6A13C3F4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D89862-C945-46A0-8798-FE49232D9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0B5331-A63D-43E2-930E-848BA18D3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C087F3F-39E8-4897-9681-1F2B8EAB2520}"/>
              </a:ext>
            </a:extLst>
          </p:cNvPr>
          <p:cNvSpPr/>
          <p:nvPr/>
        </p:nvSpPr>
        <p:spPr>
          <a:xfrm>
            <a:off x="4980375" y="4098948"/>
            <a:ext cx="1225118" cy="2333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4661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0136A7-2EAA-46BE-BEA9-7932C330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A58F01-11FD-4ACE-8B42-67EFDF27F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E0FCD3-B651-4E16-BA60-44942135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4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C20FDE-44CC-42F4-AAC4-C135D1DDC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12843E-B8E2-4486-AB12-805A314CB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09E44A-98DB-46B1-984B-593CD34E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311A340-A067-4C46-A62A-D0EE11496BEE}"/>
              </a:ext>
            </a:extLst>
          </p:cNvPr>
          <p:cNvSpPr/>
          <p:nvPr/>
        </p:nvSpPr>
        <p:spPr>
          <a:xfrm>
            <a:off x="8416033" y="3312322"/>
            <a:ext cx="1225118" cy="2333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6592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6604E4-E65F-4A1E-BCF7-86936012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BD9461-3B18-4E05-88D1-722F66E03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56FC76-238A-42AB-AC7F-1128A0D20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4DD544D-9F84-45EB-86F8-85BA719398B0}"/>
              </a:ext>
            </a:extLst>
          </p:cNvPr>
          <p:cNvSpPr/>
          <p:nvPr/>
        </p:nvSpPr>
        <p:spPr>
          <a:xfrm>
            <a:off x="5823753" y="2353533"/>
            <a:ext cx="1225118" cy="2333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5272106-CB30-423E-8CFA-2E084329E47D}"/>
              </a:ext>
            </a:extLst>
          </p:cNvPr>
          <p:cNvSpPr/>
          <p:nvPr/>
        </p:nvSpPr>
        <p:spPr>
          <a:xfrm>
            <a:off x="5291094" y="4244478"/>
            <a:ext cx="266327" cy="2121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AAB6EA4-3CC9-4BBC-AB84-15253ABDF69D}"/>
              </a:ext>
            </a:extLst>
          </p:cNvPr>
          <p:cNvSpPr/>
          <p:nvPr/>
        </p:nvSpPr>
        <p:spPr>
          <a:xfrm>
            <a:off x="5157930" y="4456590"/>
            <a:ext cx="266327" cy="2121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2679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7792C-DB88-4453-BC73-E7DFAB87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50103-711A-45C2-9F22-D448B5278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66CAA5-CD0B-4985-A8C4-E3988A033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3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1D527D-0CE0-4ED1-983E-F47DE3141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5B7FB3-E917-49DF-A925-6F322E94C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789ED8-07FE-450B-9C00-C6B12209A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61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BEFAB-1616-4520-8B64-E30CB9E6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456DC8-9783-47DD-B4A6-60020917C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6F9B9C-A1FC-476C-9BAB-A4212B7C2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14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C3D28-3B33-47D8-B782-840D9625A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POST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B9799C-174B-4EA3-BFF4-680BE123E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86" t="14110" r="9199" b="37087"/>
          <a:stretch/>
        </p:blipFill>
        <p:spPr>
          <a:xfrm>
            <a:off x="1367159" y="1873188"/>
            <a:ext cx="9273845" cy="440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23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0A564-1CF2-4616-BCEC-B63B0038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5455B5-7EAB-4720-91E9-5E7121C80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EEFFC9-F8FF-4215-A996-6912F52DA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36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A5886A2-DDF5-4740-8E67-104D1C1CE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60" t="40517" r="38107" b="47314"/>
          <a:stretch/>
        </p:blipFill>
        <p:spPr>
          <a:xfrm>
            <a:off x="568171" y="381738"/>
            <a:ext cx="6782539" cy="22608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E9AEEF-E81B-407D-8D6D-B0C0E19D8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03" t="25890" r="23835" b="41144"/>
          <a:stretch/>
        </p:blipFill>
        <p:spPr>
          <a:xfrm>
            <a:off x="760519" y="3684234"/>
            <a:ext cx="7032498" cy="297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44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39A3B-C252-4716-827A-C08F5DB0C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4CC7E0-8464-4D57-BC09-61F2D5593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E00BA2-8D6B-46E2-BC31-0EF5C59FB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E6FF2A2-7C32-437D-A994-B2F92A9C7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62" t="39482" r="43568" b="50000"/>
          <a:stretch/>
        </p:blipFill>
        <p:spPr>
          <a:xfrm>
            <a:off x="7173158" y="5129198"/>
            <a:ext cx="2459114" cy="7213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5357CF8-03AE-4714-8249-08B83D79D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66" t="33527" r="9272" b="45631"/>
          <a:stretch/>
        </p:blipFill>
        <p:spPr>
          <a:xfrm>
            <a:off x="763479" y="1316554"/>
            <a:ext cx="3506681" cy="142930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3B3B9EF-2859-49C7-9A8B-1CFB600CBA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43" t="34822" r="37379" b="35139"/>
          <a:stretch/>
        </p:blipFill>
        <p:spPr>
          <a:xfrm>
            <a:off x="1083075" y="3258104"/>
            <a:ext cx="3338004" cy="20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06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2F31E9-4274-43EB-8584-20DBBDF9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EJEMPLO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B646E4-435C-4E53-970F-A396CA93E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28608" r="6875" b="11327"/>
          <a:stretch/>
        </p:blipFill>
        <p:spPr>
          <a:xfrm>
            <a:off x="385437" y="1846555"/>
            <a:ext cx="11580760" cy="453649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5C6467C-59C3-4ABB-B1CE-16DAA900E3A6}"/>
              </a:ext>
            </a:extLst>
          </p:cNvPr>
          <p:cNvSpPr/>
          <p:nvPr/>
        </p:nvSpPr>
        <p:spPr>
          <a:xfrm>
            <a:off x="6596108" y="3266983"/>
            <a:ext cx="3959441" cy="2929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5316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D5DC4-F78D-491D-B54A-A6A3C35D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EB571F-1784-4D57-B3F6-77919D3C9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95" t="27832" r="7743" b="16376"/>
          <a:stretch/>
        </p:blipFill>
        <p:spPr>
          <a:xfrm>
            <a:off x="612560" y="1988597"/>
            <a:ext cx="7164280" cy="382627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91BBE74-2147-4E75-9432-FE353CBD0948}"/>
              </a:ext>
            </a:extLst>
          </p:cNvPr>
          <p:cNvSpPr/>
          <p:nvPr/>
        </p:nvSpPr>
        <p:spPr>
          <a:xfrm>
            <a:off x="3453413" y="2911876"/>
            <a:ext cx="1837677" cy="2130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79CE84F-4054-40B9-8444-395DF43CE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02" t="37281" r="10801" b="35146"/>
          <a:stretch/>
        </p:blipFill>
        <p:spPr>
          <a:xfrm>
            <a:off x="6164065" y="535851"/>
            <a:ext cx="5189735" cy="246928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6800B41-7A0C-4DC9-B103-164D600939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71" t="33138" r="36869" b="14175"/>
          <a:stretch/>
        </p:blipFill>
        <p:spPr>
          <a:xfrm>
            <a:off x="6164065" y="3018407"/>
            <a:ext cx="3311372" cy="361321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BA0D0D3-7585-4A4B-AEBF-B79AD619BF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433" t="50000" r="15122" b="47443"/>
          <a:stretch/>
        </p:blipFill>
        <p:spPr>
          <a:xfrm>
            <a:off x="6318684" y="535851"/>
            <a:ext cx="4156965" cy="2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00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BF63B-2374-4D35-A21C-67D1F9E56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31DBCBF-3171-4B78-96FC-5643B2581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58" t="31198" r="10874" b="26602"/>
          <a:stretch/>
        </p:blipFill>
        <p:spPr>
          <a:xfrm>
            <a:off x="0" y="88776"/>
            <a:ext cx="6019060" cy="289412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0AACEC6-090B-4AA6-AF08-8A1BF3D5D252}"/>
              </a:ext>
            </a:extLst>
          </p:cNvPr>
          <p:cNvSpPr/>
          <p:nvPr/>
        </p:nvSpPr>
        <p:spPr>
          <a:xfrm>
            <a:off x="1553592" y="1500326"/>
            <a:ext cx="3657600" cy="2308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B1EAF79-298D-4B73-BACB-7143BEA0F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76" t="28682" r="6875" b="30097"/>
          <a:stretch/>
        </p:blipFill>
        <p:spPr>
          <a:xfrm>
            <a:off x="226750" y="3429000"/>
            <a:ext cx="5565560" cy="282690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3DC146E-9D85-4CBF-B139-E5A0B413E638}"/>
              </a:ext>
            </a:extLst>
          </p:cNvPr>
          <p:cNvSpPr/>
          <p:nvPr/>
        </p:nvSpPr>
        <p:spPr>
          <a:xfrm>
            <a:off x="1057923" y="5126856"/>
            <a:ext cx="2990294" cy="723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4C672A1-E0E6-4BC5-A8FE-4E480AE74A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17" t="31198" r="44587" b="51068"/>
          <a:stretch/>
        </p:blipFill>
        <p:spPr>
          <a:xfrm>
            <a:off x="6818792" y="4170073"/>
            <a:ext cx="3115321" cy="168031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BE8DD0A-2B85-4400-9E9D-EED9B24B56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15" t="52169" r="34466" b="14692"/>
          <a:stretch/>
        </p:blipFill>
        <p:spPr>
          <a:xfrm>
            <a:off x="6954175" y="307418"/>
            <a:ext cx="3684233" cy="2272684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754D77B-E1DC-450E-B8E9-B9E22EE83683}"/>
              </a:ext>
            </a:extLst>
          </p:cNvPr>
          <p:cNvCxnSpPr/>
          <p:nvPr/>
        </p:nvCxnSpPr>
        <p:spPr>
          <a:xfrm flipH="1">
            <a:off x="7572652" y="2796466"/>
            <a:ext cx="115410" cy="1189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203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F2076-BF41-483E-A6E3-B59B96A4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F87C95-E232-44C3-9B87-C8BEE24BB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05" t="29903" r="9417" b="32945"/>
          <a:stretch/>
        </p:blipFill>
        <p:spPr>
          <a:xfrm>
            <a:off x="112451" y="142043"/>
            <a:ext cx="5983549" cy="254789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C1CD555-261F-493B-A39D-D0146A601D05}"/>
              </a:ext>
            </a:extLst>
          </p:cNvPr>
          <p:cNvSpPr/>
          <p:nvPr/>
        </p:nvSpPr>
        <p:spPr>
          <a:xfrm>
            <a:off x="1609078" y="1690688"/>
            <a:ext cx="2990294" cy="723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F84CCC2-1CDA-49C7-A2EE-905953C06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25" t="27906" r="5703" b="50000"/>
          <a:stretch/>
        </p:blipFill>
        <p:spPr>
          <a:xfrm>
            <a:off x="4403323" y="4656970"/>
            <a:ext cx="7324079" cy="15152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A1E1D34-901D-4D55-9CDD-E04DB4020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15" t="52169" r="34466" b="14692"/>
          <a:stretch/>
        </p:blipFill>
        <p:spPr>
          <a:xfrm>
            <a:off x="7034074" y="777428"/>
            <a:ext cx="3684233" cy="2272684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2C9DEFFF-7BAE-4176-988F-4CA270C234EA}"/>
              </a:ext>
            </a:extLst>
          </p:cNvPr>
          <p:cNvCxnSpPr/>
          <p:nvPr/>
        </p:nvCxnSpPr>
        <p:spPr>
          <a:xfrm flipH="1">
            <a:off x="7652551" y="3266476"/>
            <a:ext cx="115410" cy="1189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082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853C8F9-72E7-481E-9DC3-B3F88566B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20" t="29644" r="8397" b="31909"/>
          <a:stretch/>
        </p:blipFill>
        <p:spPr>
          <a:xfrm>
            <a:off x="168674" y="213064"/>
            <a:ext cx="5655077" cy="263666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F6BD5AE-BE73-4CC3-BF15-1CE9686F8794}"/>
              </a:ext>
            </a:extLst>
          </p:cNvPr>
          <p:cNvSpPr/>
          <p:nvPr/>
        </p:nvSpPr>
        <p:spPr>
          <a:xfrm>
            <a:off x="1360503" y="1823853"/>
            <a:ext cx="2990294" cy="723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E768918-FDFC-4874-86EF-038672F3E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15" t="52169" r="34466" b="14692"/>
          <a:stretch/>
        </p:blipFill>
        <p:spPr>
          <a:xfrm>
            <a:off x="6918664" y="213064"/>
            <a:ext cx="3684233" cy="2272684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09ECE4C-214E-40EC-BF2F-D5F8B506B289}"/>
              </a:ext>
            </a:extLst>
          </p:cNvPr>
          <p:cNvCxnSpPr/>
          <p:nvPr/>
        </p:nvCxnSpPr>
        <p:spPr>
          <a:xfrm flipH="1">
            <a:off x="7537141" y="2702112"/>
            <a:ext cx="115410" cy="1189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5E038EFC-6BE4-428C-877B-B6B16D0B73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51" t="28997" r="45970" b="50000"/>
          <a:stretch/>
        </p:blipFill>
        <p:spPr>
          <a:xfrm>
            <a:off x="5903650" y="4008269"/>
            <a:ext cx="2423605" cy="14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61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147C58F-958B-46FE-A50D-8F471CE81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52" t="28349" r="9564" b="33075"/>
          <a:stretch/>
        </p:blipFill>
        <p:spPr>
          <a:xfrm>
            <a:off x="0" y="0"/>
            <a:ext cx="6235342" cy="286748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B138300-4670-496B-B3D6-BD1CFFA6853F}"/>
              </a:ext>
            </a:extLst>
          </p:cNvPr>
          <p:cNvSpPr/>
          <p:nvPr/>
        </p:nvSpPr>
        <p:spPr>
          <a:xfrm>
            <a:off x="1367160" y="1162974"/>
            <a:ext cx="3249227" cy="15891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2BE7D12-D06E-445E-8555-0F3563C18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07" t="30420" r="6723" b="50000"/>
          <a:stretch/>
        </p:blipFill>
        <p:spPr>
          <a:xfrm>
            <a:off x="165766" y="3570301"/>
            <a:ext cx="5903810" cy="11274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254FDC7-1A63-4E66-8035-FFB581AC1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09" t="26020" r="15679" b="39159"/>
          <a:stretch/>
        </p:blipFill>
        <p:spPr>
          <a:xfrm>
            <a:off x="6356411" y="0"/>
            <a:ext cx="4700975" cy="2867487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F3697194-1B53-443F-8CA1-F5CFA7C6E83F}"/>
              </a:ext>
            </a:extLst>
          </p:cNvPr>
          <p:cNvSpPr/>
          <p:nvPr/>
        </p:nvSpPr>
        <p:spPr>
          <a:xfrm>
            <a:off x="6712997" y="702814"/>
            <a:ext cx="3549589" cy="18628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106192A-330D-4EC6-9A6B-767B51D484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62" t="25890" r="37088" b="21683"/>
          <a:stretch/>
        </p:blipFill>
        <p:spPr>
          <a:xfrm>
            <a:off x="7485566" y="3570301"/>
            <a:ext cx="2404158" cy="2660339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BF3C54C-1951-4C4B-8EC0-C384680C3D46}"/>
              </a:ext>
            </a:extLst>
          </p:cNvPr>
          <p:cNvCxnSpPr>
            <a:cxnSpLocks/>
          </p:cNvCxnSpPr>
          <p:nvPr/>
        </p:nvCxnSpPr>
        <p:spPr>
          <a:xfrm>
            <a:off x="7652551" y="2702112"/>
            <a:ext cx="319597" cy="795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1FC2FCD-59A4-485D-9064-FED7E03B429E}"/>
              </a:ext>
            </a:extLst>
          </p:cNvPr>
          <p:cNvCxnSpPr>
            <a:cxnSpLocks/>
          </p:cNvCxnSpPr>
          <p:nvPr/>
        </p:nvCxnSpPr>
        <p:spPr>
          <a:xfrm flipH="1">
            <a:off x="3271173" y="2800906"/>
            <a:ext cx="115410" cy="628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330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4A93A-FD87-46E4-B1A5-E00375560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40AC62-DA19-470D-97FF-68EC07520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175172-DA45-485B-A4FB-110AB7670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5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2CE91E-CCC3-4CCC-98D8-0E77427BE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DFE13C-0E61-46CA-8738-DFCCA539D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0793A1-E495-459B-8595-7A3939329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66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76EC5E-3B15-4884-BED0-DF7E1D9D9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19B4BD-AD5E-46D2-80EE-5FA5FBD1C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C22C5F-3CB2-4BA4-AAB5-8B48DF9F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51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EB6DA-3D47-4A02-BE84-9B5EE322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51D3C2-CAB1-4389-88F7-A610DB704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37ADEA-634E-4D2D-B421-1B3DDBE5E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8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D844-10A8-4585-9A08-5F9F8C767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43F418-3EF2-45CB-82CE-65C79A19F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3DAF25-5040-450A-9D4E-8A9642F0C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4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58408-99D7-4852-BC7F-B8CF408D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8FF430-BBC4-4794-962A-5BBA52B19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72F1E8-303E-42D4-B14D-5B3D85C2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85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B33AA6-DF7E-494B-9D54-7EF28511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FA81AA-83AE-49F4-AE36-63FE70CCE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DD0DD4-F12A-4A0C-BFF2-4A8360F49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4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0F332-15CF-4748-B024-0DB3078A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CDCED2-9221-4870-97A8-171D3519E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4A610E-2CCF-45D4-A7E0-FDA6BD458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652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2423</TotalTime>
  <Words>3</Words>
  <Application>Microsoft Office PowerPoint</Application>
  <PresentationFormat>Panorámica</PresentationFormat>
  <Paragraphs>3</Paragraphs>
  <Slides>50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POST</vt:lpstr>
      <vt:lpstr>Presentación de PowerPoint</vt:lpstr>
      <vt:lpstr>Presentación de PowerPoint</vt:lpstr>
      <vt:lpstr>EJEMPLO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4</cp:revision>
  <dcterms:created xsi:type="dcterms:W3CDTF">2021-08-30T23:30:44Z</dcterms:created>
  <dcterms:modified xsi:type="dcterms:W3CDTF">2021-09-05T04:31:52Z</dcterms:modified>
</cp:coreProperties>
</file>